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2018.08.09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</a:t>
            </a:r>
            <a:r>
              <a:rPr kumimoji="1" lang="en-US" altLang="zh-TW" dirty="0" smtClean="0"/>
              <a:t>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</a:t>
            </a:r>
            <a:r>
              <a:rPr kumimoji="1" lang="en-US" altLang="zh-TW" dirty="0" smtClean="0"/>
              <a:t>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Google Photos</a:t>
            </a:r>
          </a:p>
          <a:p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10221</TotalTime>
  <Words>274</Words>
  <Application>Microsoft Office PowerPoint</Application>
  <PresentationFormat>寬螢幕</PresentationFormat>
  <Paragraphs>132</Paragraphs>
  <Slides>33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Helvetica</vt:lpstr>
      <vt:lpstr>Times New Roman</vt:lpstr>
      <vt:lpstr>Tw Cen MT Condensed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1016</cp:revision>
  <dcterms:created xsi:type="dcterms:W3CDTF">2018-06-25T02:04:20Z</dcterms:created>
  <dcterms:modified xsi:type="dcterms:W3CDTF">2018-07-16T15:04:00Z</dcterms:modified>
</cp:coreProperties>
</file>